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2" r:id="rId3"/>
    <p:sldId id="273" r:id="rId4"/>
    <p:sldId id="265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7A29"/>
    <a:srgbClr val="E37C3D"/>
    <a:srgbClr val="228053"/>
    <a:srgbClr val="41631B"/>
    <a:srgbClr val="A00505"/>
    <a:srgbClr val="1D4575"/>
    <a:srgbClr val="C4E3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4EA684-6896-4DFB-9F3C-629330C5ED28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03E8C1-E03C-4601-84A4-E103CB7CD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3F7D61-058F-4F5E-93D5-E9D1878653A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3F7D61-058F-4F5E-93D5-E9D1878653AD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3F7D61-058F-4F5E-93D5-E9D1878653A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7EE179-33A7-471D-8D18-7207970D61FD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819DB3-1E82-4433-9CFE-C47FF1023822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1DFD6C-B525-4EC1-A3C9-8A90843AE356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EEA0-8A3C-4FD4-B2E3-D00284B38FB9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ECAB-AA5A-4923-A189-BB147EF0A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8265B-B62B-4308-9EB7-F54C7D0C828C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A9570-1123-4204-85DC-D432461D27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755C5-88B4-4B09-80E1-A6D8240BB37A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E9F6-6FBF-44A9-8E5D-230817087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0FA6-80DE-452C-84F6-2C404A55FFE9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4B-4229-47B1-BC51-E6B1CF08B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CC1FE-9A6E-47A2-836F-B1B995208B22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01FB9-DD1F-4479-9DD4-0F97B329E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E08F0-89BD-467E-950B-3A205A3A7574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4FEFC-5CB9-4025-9952-6AEA933B5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4DD9-F992-4A9E-8262-388DF1C52EAC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3C6F-36DD-4261-B936-2D43756D1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C80D3-A60B-4AE0-8B83-0D5733EF235A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B2B1F-163C-49C4-9721-8DA16E194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FD1FB-A607-4890-BF67-E0F19519DA45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A40B-0E11-422D-B1F6-2F5EDB01A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3D607-E69B-4700-9D42-A6C36D116F41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DC82E-45FF-4079-99C4-8A3D29C25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FA74-FA1B-4C9A-B6B9-4D25E32D2138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F7C4B-504C-4339-BD45-E00C7E350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D2AA73-21A6-4455-BABE-ABA8DE24BDFD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9FC073-2AB2-44A5-B3A0-58322AEF0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crosoft.com/downloa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Diagonal Corner Rectangle 14"/>
          <p:cNvSpPr/>
          <p:nvPr/>
        </p:nvSpPr>
        <p:spPr>
          <a:xfrm>
            <a:off x="0" y="-1"/>
            <a:ext cx="9144000" cy="6858001"/>
          </a:xfrm>
          <a:prstGeom prst="round2DiagRect">
            <a:avLst>
              <a:gd name="adj1" fmla="val 16667"/>
              <a:gd name="adj2" fmla="val 0"/>
            </a:avLst>
          </a:prstGeom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 Diagonal Corner Rectangle 18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9" descr="iitb_logo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382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Editing using Windows Movie Maker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181600"/>
            <a:ext cx="838200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877A29"/>
                </a:solidFill>
              </a:rPr>
              <a:t>CDEEP, IIT Bombay</a:t>
            </a: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381000" y="5724525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www.cdeep.iitb.ac.in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/>
        </p:nvSpPr>
        <p:spPr>
          <a:xfrm>
            <a:off x="0" y="0"/>
            <a:ext cx="9144000" cy="6858000"/>
          </a:xfrm>
          <a:prstGeom prst="round2DiagRect">
            <a:avLst>
              <a:gd name="adj1" fmla="val 16667"/>
              <a:gd name="adj2" fmla="val 0"/>
            </a:avLst>
          </a:prstGeom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 Diagonal Corner Rectangle 13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9" descr="iitb_logo.jpg"/>
          <p:cNvPicPr>
            <a:picLocks noChangeAspect="1"/>
          </p:cNvPicPr>
          <p:nvPr/>
        </p:nvPicPr>
        <p:blipFill>
          <a:blip r:embed="rId3">
            <a:lum bright="74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382000" cy="1470025"/>
          </a:xfrm>
          <a:effectLst/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Talk to a Teacher Project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4724400"/>
            <a:ext cx="838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877A29"/>
                </a:solidFill>
              </a:rPr>
              <a:t>National Mission on Education</a:t>
            </a:r>
          </a:p>
          <a:p>
            <a:pPr algn="ctr">
              <a:defRPr/>
            </a:pPr>
            <a:r>
              <a:rPr lang="en-US" sz="2800" b="1" dirty="0" smtClean="0">
                <a:solidFill>
                  <a:srgbClr val="877A29"/>
                </a:solidFill>
              </a:rPr>
              <a:t>through ICT</a:t>
            </a:r>
            <a:endParaRPr lang="en-US" sz="2800" b="1" dirty="0">
              <a:solidFill>
                <a:srgbClr val="877A29"/>
              </a:solidFill>
            </a:endParaRP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381000" y="5724525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www.sakshat.ac.in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2192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877A29"/>
                </a:solidFill>
              </a:rPr>
              <a:t>A SPOKEN TUTORIAL</a:t>
            </a:r>
            <a:endParaRPr lang="en-US" sz="3200" b="1" dirty="0">
              <a:solidFill>
                <a:srgbClr val="877A2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2510135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77A29"/>
                </a:solidFill>
              </a:rPr>
              <a:t>SPONSORED BY</a:t>
            </a:r>
            <a:endParaRPr lang="en-US" sz="2400" b="1" dirty="0">
              <a:solidFill>
                <a:srgbClr val="877A29"/>
              </a:solidFill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Diagonal Corner Rectangle 16"/>
          <p:cNvSpPr/>
          <p:nvPr/>
        </p:nvSpPr>
        <p:spPr>
          <a:xfrm>
            <a:off x="0" y="-1"/>
            <a:ext cx="9144000" cy="6858001"/>
          </a:xfrm>
          <a:prstGeom prst="round2DiagRect">
            <a:avLst>
              <a:gd name="adj1" fmla="val 16667"/>
              <a:gd name="adj2" fmla="val 0"/>
            </a:avLst>
          </a:prstGeom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Diagonal Corner Rectangle 10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9" descr="iitb_logo.jpg"/>
          <p:cNvPicPr>
            <a:picLocks noChangeAspect="1"/>
          </p:cNvPicPr>
          <p:nvPr/>
        </p:nvPicPr>
        <p:blipFill>
          <a:blip r:embed="rId3">
            <a:lum bright="74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382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Editing using Windows Movie Maker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181600"/>
            <a:ext cx="838200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877A29"/>
                </a:solidFill>
              </a:rPr>
              <a:t>CDEEP, IIT Bombay</a:t>
            </a: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381000" y="5724525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www.cdeep.iitb.ac.in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 Diagonal Corner Rectangle 23"/>
          <p:cNvSpPr/>
          <p:nvPr/>
        </p:nvSpPr>
        <p:spPr>
          <a:xfrm>
            <a:off x="0" y="-1"/>
            <a:ext cx="9144000" cy="6858001"/>
          </a:xfrm>
          <a:prstGeom prst="round2DiagRect">
            <a:avLst>
              <a:gd name="adj1" fmla="val 16667"/>
              <a:gd name="adj2" fmla="val 0"/>
            </a:avLst>
          </a:prstGeom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382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Editing using Windows Movie Maker</a:t>
            </a:r>
            <a:endParaRPr lang="en-US" sz="3800" b="1" dirty="0" smtClean="0">
              <a:solidFill>
                <a:srgbClr val="877A29"/>
              </a:solidFill>
            </a:endParaRPr>
          </a:p>
        </p:txBody>
      </p:sp>
      <p:pic>
        <p:nvPicPr>
          <p:cNvPr id="3080" name="Picture 18" descr="iitb_logo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4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57600" y="5791200"/>
            <a:ext cx="213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A Movie Clip</a:t>
            </a:r>
          </a:p>
        </p:txBody>
      </p:sp>
      <p:pic>
        <p:nvPicPr>
          <p:cNvPr id="11" name="Picture 10" descr="new Picture-1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>
          <a:xfrm rot="20741693">
            <a:off x="2221810" y="3493026"/>
            <a:ext cx="4712658" cy="2439580"/>
          </a:xfrm>
          <a:prstGeom prst="rect">
            <a:avLst/>
          </a:prstGeom>
          <a:noFill/>
          <a:ln>
            <a:noFill/>
          </a:ln>
          <a:effectLst>
            <a:outerShdw blurRad="88900" dir="5400000" sx="1000" sy="1000" algn="ctr" rotWithShape="0">
              <a:srgbClr val="000000"/>
            </a:outerShdw>
          </a:effec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 Diagonal Corner Rectangle 23"/>
          <p:cNvSpPr/>
          <p:nvPr/>
        </p:nvSpPr>
        <p:spPr>
          <a:xfrm>
            <a:off x="0" y="-1"/>
            <a:ext cx="9144000" cy="6858001"/>
          </a:xfrm>
          <a:prstGeom prst="round2DiagRect">
            <a:avLst>
              <a:gd name="adj1" fmla="val 16667"/>
              <a:gd name="adj2" fmla="val 0"/>
            </a:avLst>
          </a:prstGeom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 Diagonal Corner Rectangle 14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22" descr="iitb_logo.jpg"/>
          <p:cNvPicPr>
            <a:picLocks noChangeAspect="1"/>
          </p:cNvPicPr>
          <p:nvPr/>
        </p:nvPicPr>
        <p:blipFill>
          <a:blip r:embed="rId3">
            <a:lum bright="74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382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Editing using Windows Movie Maker</a:t>
            </a:r>
            <a:endParaRPr lang="en-US" sz="3800" b="1" dirty="0" smtClean="0">
              <a:solidFill>
                <a:srgbClr val="877A29"/>
              </a:solidFill>
            </a:endParaRPr>
          </a:p>
        </p:txBody>
      </p:sp>
      <p:pic>
        <p:nvPicPr>
          <p:cNvPr id="18" name="Picture 17" descr="headphone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24883">
            <a:off x="2685322" y="2724877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057400" y="586740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Headset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Diagonal Corner Rectangle 14"/>
          <p:cNvSpPr/>
          <p:nvPr/>
        </p:nvSpPr>
        <p:spPr>
          <a:xfrm>
            <a:off x="0" y="-1"/>
            <a:ext cx="9144000" cy="6858001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1"/>
          </a:solidFill>
          <a:scene3d>
            <a:camera prst="orthographicFront"/>
            <a:lightRig rig="threePt" dir="t"/>
          </a:scene3d>
          <a:sp3d contourW="12700" prstMaterial="dkEdge">
            <a:bevelT w="254000" h="190500" prst="relaxedInset"/>
            <a:bevelB w="127000" h="127000"/>
            <a:contourClr>
              <a:schemeClr val="accent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Diagonal Corner Rectangle 8"/>
          <p:cNvSpPr/>
          <p:nvPr/>
        </p:nvSpPr>
        <p:spPr>
          <a:xfrm>
            <a:off x="228600" y="228600"/>
            <a:ext cx="8686800" cy="6400800"/>
          </a:xfrm>
          <a:prstGeom prst="round2DiagRect">
            <a:avLst>
              <a:gd name="adj1" fmla="val 15077"/>
              <a:gd name="adj2" fmla="val 0"/>
            </a:avLst>
          </a:prstGeom>
          <a:solidFill>
            <a:schemeClr val="bg1"/>
          </a:solidFill>
          <a:scene3d>
            <a:camera prst="orthographicFront"/>
            <a:lightRig rig="twoPt" dir="t"/>
          </a:scene3d>
          <a:sp3d extrusionH="25400" contourW="25400" prstMaterial="metal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11" descr="iitb_logo.jpg"/>
          <p:cNvPicPr>
            <a:picLocks noChangeAspect="1"/>
          </p:cNvPicPr>
          <p:nvPr/>
        </p:nvPicPr>
        <p:blipFill>
          <a:blip r:embed="rId3">
            <a:lum bright="74000"/>
          </a:blip>
          <a:srcRect/>
          <a:stretch>
            <a:fillRect/>
          </a:stretch>
        </p:blipFill>
        <p:spPr bwMode="auto">
          <a:xfrm>
            <a:off x="2819400" y="2133600"/>
            <a:ext cx="3379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382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b="1" u="sng" dirty="0" smtClean="0">
                <a:solidFill>
                  <a:srgbClr val="877A29"/>
                </a:solidFill>
              </a:rPr>
              <a:t>Editing using Windows Movie Maker</a:t>
            </a:r>
            <a:endParaRPr lang="en-US" sz="3800" b="1" dirty="0" smtClean="0">
              <a:solidFill>
                <a:srgbClr val="877A2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2133600"/>
            <a:ext cx="7467600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877A29"/>
                </a:solidFill>
              </a:rPr>
              <a:t>Windows Movie Maker, a component of Microsoft Windows, is an editing software that is available for all the latest Windows versions – </a:t>
            </a:r>
          </a:p>
          <a:p>
            <a:pPr>
              <a:defRPr/>
            </a:pPr>
            <a:r>
              <a:rPr lang="en-US" sz="2400" b="1" dirty="0">
                <a:solidFill>
                  <a:srgbClr val="877A29"/>
                </a:solidFill>
              </a:rPr>
              <a:t>Me, XP or Vista.</a:t>
            </a:r>
          </a:p>
          <a:p>
            <a:pPr>
              <a:defRPr/>
            </a:pPr>
            <a:endParaRPr lang="en-US" sz="2400" dirty="0">
              <a:solidFill>
                <a:srgbClr val="877A29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877A29"/>
              </a:solidFill>
            </a:endParaRPr>
          </a:p>
          <a:p>
            <a:pPr>
              <a:defRPr/>
            </a:pPr>
            <a:endParaRPr lang="en-US" sz="2400" dirty="0">
              <a:solidFill>
                <a:srgbClr val="877A29"/>
              </a:solidFill>
            </a:endParaRPr>
          </a:p>
          <a:p>
            <a:pPr algn="ctr">
              <a:defRPr/>
            </a:pPr>
            <a:r>
              <a:rPr lang="en-US" sz="2400" dirty="0">
                <a:solidFill>
                  <a:srgbClr val="877A29"/>
                </a:solidFill>
              </a:rPr>
              <a:t>You can download it free of cost from the site</a:t>
            </a:r>
          </a:p>
          <a:p>
            <a:pPr algn="ctr">
              <a:defRPr/>
            </a:pPr>
            <a:r>
              <a:rPr lang="en-US" sz="2400" dirty="0">
                <a:solidFill>
                  <a:srgbClr val="877A29"/>
                </a:solidFill>
                <a:hlinkClick r:id="rId4"/>
              </a:rPr>
              <a:t>www.microsoft.com/downloads</a:t>
            </a:r>
            <a:endParaRPr lang="en-US" sz="2400" dirty="0">
              <a:solidFill>
                <a:srgbClr val="877A29"/>
              </a:solidFill>
            </a:endParaRPr>
          </a:p>
          <a:p>
            <a:pPr>
              <a:defRPr/>
            </a:pPr>
            <a:endParaRPr lang="en-US" dirty="0">
              <a:solidFill>
                <a:srgbClr val="877A29"/>
              </a:solidFill>
            </a:endParaRPr>
          </a:p>
          <a:p>
            <a:pPr>
              <a:defRPr/>
            </a:pPr>
            <a:endParaRPr lang="en-US" dirty="0">
              <a:solidFill>
                <a:srgbClr val="877A29"/>
              </a:solidFill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CDEEP, IIT Bombay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127</Words>
  <Application>Microsoft Office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Editing using Windows Movie Maker</vt:lpstr>
      <vt:lpstr>Talk to a Teacher Project</vt:lpstr>
      <vt:lpstr>Editing using Windows Movie Maker</vt:lpstr>
      <vt:lpstr>Editing using Windows Movie Maker</vt:lpstr>
      <vt:lpstr>Editing using Windows Movie Maker</vt:lpstr>
      <vt:lpstr>Editing using Windows Movie Maker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CamStudio</dc:title>
  <dc:creator>ABC</dc:creator>
  <cp:lastModifiedBy>Nancy Varkey</cp:lastModifiedBy>
  <cp:revision>78</cp:revision>
  <dcterms:created xsi:type="dcterms:W3CDTF">2009-08-06T20:37:51Z</dcterms:created>
  <dcterms:modified xsi:type="dcterms:W3CDTF">2009-11-09T08:58:26Z</dcterms:modified>
</cp:coreProperties>
</file>